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83" r:id="rId4"/>
    <p:sldId id="284" r:id="rId5"/>
    <p:sldId id="285" r:id="rId6"/>
    <p:sldId id="286" r:id="rId7"/>
    <p:sldId id="288" r:id="rId8"/>
    <p:sldId id="289" r:id="rId9"/>
    <p:sldId id="290" r:id="rId10"/>
    <p:sldId id="287" r:id="rId11"/>
    <p:sldId id="278" r:id="rId12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1324"/>
    <a:srgbClr val="9E1B32"/>
    <a:srgbClr val="AC0F2A"/>
    <a:srgbClr val="2DA3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089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690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031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23/05/2023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218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solidFill>
                  <a:srgbClr val="2DA3C5"/>
                </a:solidFill>
              </a:rPr>
              <a:t>1º </a:t>
            </a:r>
            <a:r>
              <a:rPr lang="pt-BR" sz="4000" b="1" dirty="0">
                <a:solidFill>
                  <a:srgbClr val="2DA3C5"/>
                </a:solidFill>
              </a:rPr>
              <a:t>QUADRIMESTRE DE </a:t>
            </a:r>
            <a:r>
              <a:rPr lang="pt-BR" sz="4000" b="1" dirty="0" smtClean="0">
                <a:solidFill>
                  <a:srgbClr val="2DA3C5"/>
                </a:solidFill>
              </a:rPr>
              <a:t>2023</a:t>
            </a:r>
            <a:endParaRPr lang="pt-BR" sz="4000" b="1" dirty="0">
              <a:solidFill>
                <a:srgbClr val="2DA3C5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999" y="5246461"/>
            <a:ext cx="4643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</a:t>
            </a:r>
            <a:r>
              <a:rPr lang="pt-BR" sz="1600" b="1" spc="300" dirty="0" smtClean="0">
                <a:solidFill>
                  <a:srgbClr val="2DA3C5"/>
                </a:solidFill>
              </a:rPr>
              <a:t>24 </a:t>
            </a:r>
            <a:r>
              <a:rPr lang="pt-BR" sz="1600" b="1" spc="300" dirty="0">
                <a:solidFill>
                  <a:srgbClr val="2DA3C5"/>
                </a:solidFill>
              </a:rPr>
              <a:t>DE </a:t>
            </a:r>
            <a:r>
              <a:rPr lang="pt-BR" sz="1600" b="1" spc="300" dirty="0" smtClean="0">
                <a:solidFill>
                  <a:srgbClr val="2DA3C5"/>
                </a:solidFill>
              </a:rPr>
              <a:t>MAIO </a:t>
            </a:r>
            <a:r>
              <a:rPr lang="pt-BR" sz="1600" b="1" spc="300" dirty="0">
                <a:solidFill>
                  <a:srgbClr val="2DA3C5"/>
                </a:solidFill>
              </a:rPr>
              <a:t>DE </a:t>
            </a:r>
            <a:r>
              <a:rPr lang="pt-BR" sz="1600" b="1" spc="300" dirty="0" smtClean="0">
                <a:solidFill>
                  <a:srgbClr val="2DA3C5"/>
                </a:solidFill>
              </a:rPr>
              <a:t>2023</a:t>
            </a:r>
            <a:endParaRPr lang="pt-BR" sz="1600" b="1" spc="300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282631"/>
            <a:ext cx="4767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</a:t>
            </a:r>
            <a:r>
              <a:rPr lang="pt-BR" sz="4000" b="1" dirty="0" smtClean="0">
                <a:solidFill>
                  <a:srgbClr val="2DA3C5"/>
                </a:solidFill>
              </a:rPr>
              <a:t>NOITE </a:t>
            </a:r>
            <a:r>
              <a:rPr lang="pt-BR" sz="4000" b="1" dirty="0">
                <a:solidFill>
                  <a:srgbClr val="2DA3C5"/>
                </a:solidFill>
              </a:rPr>
              <a:t>A </a:t>
            </a:r>
            <a:r>
              <a:rPr lang="pt-BR" sz="4000" b="1" dirty="0" smtClean="0">
                <a:solidFill>
                  <a:srgbClr val="2DA3C5"/>
                </a:solidFill>
              </a:rPr>
              <a:t>TODOS!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780940" y="647759"/>
            <a:ext cx="8630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RECEITAS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930834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R$ 1,20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MUNICIPAL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R$ 2.800.000,00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FEDERAL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R$ 787.731,40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R$ 3.617,39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R$ 666,64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R$ 3.592.016,63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727317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R$ 1.675.211,08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R$ 112.018,13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R$ 116.857,87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R$ 60.645,95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R$ 49.763,86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R$ 1.538.050,65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R$ 324.421,12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409417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R$ 123.739,64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R$ 68.000,00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R$ 86.407,03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R$ 31.061,30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R$ 5.840,00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R$ 4.192.016,63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325773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R$ 3.592.016,63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R$ 4.192.016,63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DÉFICIT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-600.000,00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ADIANTAMENTO DE REPASSE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R$ 600.000,00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CONTAS A PAGAR (COMPETÊNCIA 04/2023)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R$ 72.066,78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PROGRAMA ‘MAIS SANTAS CASAS’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143864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R$ 24.679,25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R$ 55.827,92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R$ 454,27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R$ 80.356,05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R$ 605,39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EMENDA PARLAMENTAR </a:t>
            </a:r>
            <a:r>
              <a:rPr lang="pt-BR" sz="4000" b="1" dirty="0">
                <a:solidFill>
                  <a:srgbClr val="AC0F2A"/>
                </a:solidFill>
              </a:rPr>
              <a:t>- 2021.045.21538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985957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R$ 300.000,00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R$ 8.461,29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R$ 117.327,72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R$ 191.133,57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4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EMENDA PARLAMENTAR </a:t>
            </a:r>
            <a:r>
              <a:rPr lang="pt-BR" sz="4000" b="1" dirty="0">
                <a:solidFill>
                  <a:srgbClr val="AC0F2A"/>
                </a:solidFill>
              </a:rPr>
              <a:t>- 2022.170.35287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651784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R$ 150.000,00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R$ 3.750,40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 (PAGO)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R$ 52.249,60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 (A PAGAR)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R$ 55.000,00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R$ 261.000,00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01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56558" y="647759"/>
            <a:ext cx="9278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RECURSOS PRÓPRIOS – 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903940"/>
              </p:ext>
            </p:extLst>
          </p:nvPr>
        </p:nvGraphicFramePr>
        <p:xfrm>
          <a:off x="696000" y="1977494"/>
          <a:ext cx="10800000" cy="4732650"/>
        </p:xfrm>
        <a:graphic>
          <a:graphicData uri="http://schemas.openxmlformats.org/drawingml/2006/table">
            <a:tbl>
              <a:tblPr/>
              <a:tblGrid>
                <a:gridCol w="7595633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67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R$ 570.982,36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R$ 250.053,10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CONSULTAS/PROCEDIMENTOS/EXAMES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R$ 267.970,10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R$ 1.050,00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R$ 77.184,88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R$ 1.167.240,44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R$ 594.804,14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R$ 572.436,30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RENDIMENTO DE APLICAÇÃO FINANCEIRA/FESTAS E EVENTOS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3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3214442" y="2705725"/>
            <a:ext cx="57631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b="1" dirty="0">
                <a:solidFill>
                  <a:srgbClr val="2DA3C5"/>
                </a:solidFill>
              </a:rPr>
              <a:t>OBRIGADO</a:t>
            </a:r>
            <a:r>
              <a:rPr lang="pt-BR" sz="8800" b="1" dirty="0" smtClean="0">
                <a:solidFill>
                  <a:srgbClr val="2DA3C5"/>
                </a:solidFill>
              </a:rPr>
              <a:t>!</a:t>
            </a:r>
            <a:endParaRPr lang="pt-BR" sz="88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5240</TotalTime>
  <Words>424</Words>
  <Application>Microsoft Office PowerPoint</Application>
  <PresentationFormat>Widescreen</PresentationFormat>
  <Paragraphs>136</Paragraphs>
  <Slides>11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306</cp:revision>
  <cp:lastPrinted>2021-02-24T21:03:17Z</cp:lastPrinted>
  <dcterms:created xsi:type="dcterms:W3CDTF">2018-09-25T19:20:22Z</dcterms:created>
  <dcterms:modified xsi:type="dcterms:W3CDTF">2023-05-23T18:58:00Z</dcterms:modified>
</cp:coreProperties>
</file>