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8" r:id="rId8"/>
    <p:sldId id="292" r:id="rId9"/>
    <p:sldId id="291" r:id="rId10"/>
    <p:sldId id="287" r:id="rId11"/>
    <p:sldId id="293" r:id="rId12"/>
    <p:sldId id="294" r:id="rId13"/>
    <p:sldId id="278" r:id="rId14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324"/>
    <a:srgbClr val="9E1B32"/>
    <a:srgbClr val="AC0F2A"/>
    <a:srgbClr val="2DA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321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54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31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21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2DA3C5"/>
                </a:solidFill>
              </a:rPr>
              <a:t>2º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2023</a:t>
            </a:r>
            <a:endParaRPr lang="pt-BR" sz="4000" b="1" dirty="0">
              <a:solidFill>
                <a:srgbClr val="2DA3C5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5244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</a:t>
            </a:r>
            <a:r>
              <a:rPr lang="pt-BR" sz="1600" b="1" spc="300" dirty="0" smtClean="0">
                <a:solidFill>
                  <a:srgbClr val="2DA3C5"/>
                </a:solidFill>
              </a:rPr>
              <a:t>27 DE SETEMBRO </a:t>
            </a:r>
            <a:r>
              <a:rPr lang="pt-BR" sz="1600" b="1" spc="300" dirty="0">
                <a:solidFill>
                  <a:srgbClr val="2DA3C5"/>
                </a:solidFill>
              </a:rPr>
              <a:t>DE </a:t>
            </a:r>
            <a:r>
              <a:rPr lang="pt-BR" sz="1600" b="1" spc="300" dirty="0" smtClean="0">
                <a:solidFill>
                  <a:srgbClr val="2DA3C5"/>
                </a:solidFill>
              </a:rPr>
              <a:t>2023</a:t>
            </a:r>
            <a:endParaRPr lang="pt-BR" sz="1600" b="1" spc="300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767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</a:t>
            </a:r>
            <a:r>
              <a:rPr lang="pt-BR" sz="4000" b="1" dirty="0" smtClean="0">
                <a:solidFill>
                  <a:srgbClr val="2DA3C5"/>
                </a:solidFill>
              </a:rPr>
              <a:t>NOITE </a:t>
            </a:r>
            <a:r>
              <a:rPr lang="pt-BR" sz="4000" b="1" dirty="0">
                <a:solidFill>
                  <a:srgbClr val="2DA3C5"/>
                </a:solidFill>
              </a:rPr>
              <a:t>A </a:t>
            </a:r>
            <a:r>
              <a:rPr lang="pt-BR" sz="4000" b="1" dirty="0" smtClean="0">
                <a:solidFill>
                  <a:srgbClr val="2DA3C5"/>
                </a:solidFill>
              </a:rPr>
              <a:t>TODOS!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780940" y="647759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RECEITAS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820314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MUNICIPAL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3.286.500,00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FEDERAL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R$ 801.209,51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R$ 5.506,08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R$ 60,07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R$ 4.093.275,66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770451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R$ 1.734.493,23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R$ 100.404,25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R$ 125.197,37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R$ 71.276,81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R$ 109.472,17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R$ 1.628.259,18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R$ 393.570,61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16327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R$ 230.954,23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R$ 71.000,00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R$ 81.460,83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R$ 26.030,76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R$ 8.813,79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R$ 4.580.933,23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2º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69777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R$ 4.093.275,66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R$ 4.580.933,23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DÉFICIT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-501.135,68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ADIANTAMENTO DE REPASSE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R$ 571.500,00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R$ 83.842,43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2º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PROGRAMA ‘MAIS SANTAS CASAS’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189155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R$ 605,39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R$ 55.827,92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R$ 153,64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R$ 42.397,28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$ 14.189,67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2º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EMENDA PARLAMENTAR – 2021.043.24528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242886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R$ 2.296,75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R$ 108.440,47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R$ 240.000,00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R$ 20.737,22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84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2º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EMENDA PARLAMENTAR – </a:t>
            </a:r>
            <a:r>
              <a:rPr lang="pt-BR" sz="4000" b="1" dirty="0" smtClean="0">
                <a:solidFill>
                  <a:srgbClr val="AC0F2A"/>
                </a:solidFill>
              </a:rPr>
              <a:t>2021.045.21538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52797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R$ 191.133,57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-781,76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R$ 190.350,30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DEVOLUÇÃO DE SALDO REMANESCENTE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R$ 1,51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56558" y="647759"/>
            <a:ext cx="9278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RECURSOS PRÓPRIOS – 2º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936657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33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67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572.436,30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$ 413.792,66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CONSULTAS/PROCEDIMENTOS/EXAMES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$ 297.124,20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$ 12.040,00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$ 36.141,15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$ 1.331.534,31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802.781,48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$ 528.752,83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RENDIMENTO DE APLICAÇÃO FINANCEIRA/FESTAS E </a:t>
                      </a: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EVENTOS/DOAÇÕES</a:t>
                      </a:r>
                      <a:endParaRPr lang="pt-BR" sz="10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948510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CONSTRUÇÃO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$ 274.757,40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R$ 117.489,88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 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R$ 199.040,01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R$ 111.097,87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TECNOLÓGICO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R$ 49.899,70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TREINAMENTOS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PREDIAL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R$ 8.656,33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DE EQUIPAMENTOS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MAIO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AGOSTO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537023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$ 10.964,00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R$ 1.097,90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R$ 4.100,00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R$ 9.900,00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$ 600,00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R$ 582,00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$ 4.116,81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R$ 2.479,58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802.781,48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3214442" y="2705725"/>
            <a:ext cx="57631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</a:t>
            </a:r>
            <a:r>
              <a:rPr lang="pt-BR" sz="8800" b="1" dirty="0" smtClean="0">
                <a:solidFill>
                  <a:srgbClr val="2DA3C5"/>
                </a:solidFill>
              </a:rPr>
              <a:t>!</a:t>
            </a:r>
            <a:endParaRPr lang="pt-BR" sz="88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5748</TotalTime>
  <Words>526</Words>
  <Application>Microsoft Office PowerPoint</Application>
  <PresentationFormat>Widescreen</PresentationFormat>
  <Paragraphs>174</Paragraphs>
  <Slides>13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328</cp:revision>
  <cp:lastPrinted>2021-02-24T21:03:17Z</cp:lastPrinted>
  <dcterms:created xsi:type="dcterms:W3CDTF">2018-09-25T19:20:22Z</dcterms:created>
  <dcterms:modified xsi:type="dcterms:W3CDTF">2023-09-27T18:16:58Z</dcterms:modified>
</cp:coreProperties>
</file>