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97" r:id="rId3"/>
    <p:sldId id="283" r:id="rId4"/>
    <p:sldId id="284" r:id="rId5"/>
    <p:sldId id="285" r:id="rId6"/>
    <p:sldId id="286" r:id="rId7"/>
    <p:sldId id="298" r:id="rId8"/>
    <p:sldId id="295" r:id="rId9"/>
    <p:sldId id="310" r:id="rId10"/>
    <p:sldId id="302" r:id="rId11"/>
    <p:sldId id="299" r:id="rId12"/>
    <p:sldId id="296" r:id="rId13"/>
    <p:sldId id="312" r:id="rId14"/>
    <p:sldId id="306" r:id="rId15"/>
    <p:sldId id="304" r:id="rId16"/>
    <p:sldId id="288" r:id="rId17"/>
    <p:sldId id="307" r:id="rId18"/>
    <p:sldId id="309" r:id="rId19"/>
    <p:sldId id="293" r:id="rId20"/>
    <p:sldId id="294" r:id="rId21"/>
    <p:sldId id="308" r:id="rId22"/>
  </p:sldIdLst>
  <p:sldSz cx="12192000" cy="685800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3C5"/>
    <a:srgbClr val="CC1324"/>
    <a:srgbClr val="9E1B32"/>
    <a:srgbClr val="AC0F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74" autoAdjust="0"/>
    <p:restoredTop sz="94643"/>
  </p:normalViewPr>
  <p:slideViewPr>
    <p:cSldViewPr snapToGrid="0" snapToObjects="1">
      <p:cViewPr varScale="1">
        <p:scale>
          <a:sx n="103" d="100"/>
          <a:sy n="103" d="100"/>
        </p:scale>
        <p:origin x="138" y="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91815-8548-45D6-8601-89EF93127894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14BC4-7860-4839-9005-9BDD9AC74E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6429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C0B8E-DD6E-46C0-A008-BC27DF3A94B6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100E6-3F9F-40E0-AECE-0106BDE2DE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1111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000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9945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5315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8641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2272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256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8230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0755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73657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3318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89784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83834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70804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2554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4389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91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02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71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92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49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87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80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1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1049-EB8B-044F-9132-3386B89AB5A1}" type="datetimeFigureOut">
              <a:rPr lang="pt-BR" smtClean="0"/>
              <a:t>26/09/2024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30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986687" y="4065132"/>
            <a:ext cx="60823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2º QUADRIMESTRE DE 2024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679103" y="3282631"/>
            <a:ext cx="683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AUDIÊNCIA PÚBLICA DA SAÚDE</a:t>
            </a:r>
          </a:p>
        </p:txBody>
      </p:sp>
    </p:spTree>
    <p:extLst>
      <p:ext uri="{BB962C8B-B14F-4D97-AF65-F5344CB8AC3E}">
        <p14:creationId xmlns:p14="http://schemas.microsoft.com/office/powerpoint/2010/main" val="219856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819928" y="3282631"/>
            <a:ext cx="45521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REPASSE MUNICIPAL</a:t>
            </a:r>
          </a:p>
        </p:txBody>
      </p:sp>
    </p:spTree>
    <p:extLst>
      <p:ext uri="{BB962C8B-B14F-4D97-AF65-F5344CB8AC3E}">
        <p14:creationId xmlns:p14="http://schemas.microsoft.com/office/powerpoint/2010/main" val="4186086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714049" y="647759"/>
            <a:ext cx="67639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RECEITAS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83213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DO EXERCÍCIO ANTERIOR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R$ 56.242,64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REPASSE MUNICIPAL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R$ 4.008.000,00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ADIANTAMENTO DE REPASSE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R$ 120.000,00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R$ 5.353,96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R$ 4.189.626,60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2638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632552" y="647759"/>
            <a:ext cx="692689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383286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HUMANOS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R$ 1.872.711,65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R$ 1.011.773,87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GÊNEROS ALIMENTÍCIOS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R$ 73.656.81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MATERIAIS DE CONSUMO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R$ 97.682,38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MEDICAMENTOS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R$ 183.361,08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MÉDICO-HOSPITALAR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R$ 162.894,28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VEICULARES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R$ 29.942,71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4561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632550" y="647759"/>
            <a:ext cx="692689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171327"/>
              </p:ext>
            </p:extLst>
          </p:nvPr>
        </p:nvGraphicFramePr>
        <p:xfrm>
          <a:off x="696000" y="1977494"/>
          <a:ext cx="10800000" cy="425938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LABORATORIAIS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R$ 166.972,56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DE RAIO-X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R$ 72.000,00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 MÓVEL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R$ 35.679,75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SERVIÇOS DE TERCEIROS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R$ 262.932,24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UTILIDADES PÚBLICAS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R$ 61.296,09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OUTRAS DESPESAS¹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R$ 16.697,65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BENS E MATERIAIS PERMANENTES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474818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R$ 4.047.601,07 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0857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RESUMO FINANCEIRO – 2º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323007"/>
              </p:ext>
            </p:extLst>
          </p:nvPr>
        </p:nvGraphicFramePr>
        <p:xfrm>
          <a:off x="696000" y="1977494"/>
          <a:ext cx="10800000" cy="236632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R$ 4.189.626,60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R$ 4.047.601,07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R$ 142.025,53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336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241579" y="3282631"/>
            <a:ext cx="77088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REPASSE ESTADUAL – SUS PAULISTA</a:t>
            </a:r>
          </a:p>
        </p:txBody>
      </p:sp>
    </p:spTree>
    <p:extLst>
      <p:ext uri="{BB962C8B-B14F-4D97-AF65-F5344CB8AC3E}">
        <p14:creationId xmlns:p14="http://schemas.microsoft.com/office/powerpoint/2010/main" val="2536835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714047" y="647759"/>
            <a:ext cx="67639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RECEITAS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759914"/>
              </p:ext>
            </p:extLst>
          </p:nvPr>
        </p:nvGraphicFramePr>
        <p:xfrm>
          <a:off x="696000" y="1977494"/>
          <a:ext cx="10800000" cy="283959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DO EXERCÍCIO ANTERIOR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REPASSE ESTADUAL – SUS PAULISTA¹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R$ 461.954,53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R$ 85,20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R$ 462.039,73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6257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632552" y="647759"/>
            <a:ext cx="692689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889320"/>
              </p:ext>
            </p:extLst>
          </p:nvPr>
        </p:nvGraphicFramePr>
        <p:xfrm>
          <a:off x="696000" y="1977494"/>
          <a:ext cx="10800000" cy="283959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R$ 237.055,21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MEDICAMENTOS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R$ 61.552,52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MÉDICO-HOSPITALAR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R$ 23.921,15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LABORATORIAIS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R$ 54.798,11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299195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R$ 377.326,99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4053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9566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RESUMO FINANCEIRO – 2º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287925"/>
              </p:ext>
            </p:extLst>
          </p:nvPr>
        </p:nvGraphicFramePr>
        <p:xfrm>
          <a:off x="696000" y="1977494"/>
          <a:ext cx="10800000" cy="236632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R$ 462.039,73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R$ 377.326,99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R$ 84.712,74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1609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097472" y="3282631"/>
            <a:ext cx="39970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REPASSE FEDERAL</a:t>
            </a:r>
          </a:p>
        </p:txBody>
      </p:sp>
    </p:spTree>
    <p:extLst>
      <p:ext uri="{BB962C8B-B14F-4D97-AF65-F5344CB8AC3E}">
        <p14:creationId xmlns:p14="http://schemas.microsoft.com/office/powerpoint/2010/main" val="1985087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714047" y="647759"/>
            <a:ext cx="67639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RECEITAS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607842"/>
              </p:ext>
            </p:extLst>
          </p:nvPr>
        </p:nvGraphicFramePr>
        <p:xfrm>
          <a:off x="696000" y="1977494"/>
          <a:ext cx="10800000" cy="283959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DO EXERCÍCIO ANTERIOR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R$ 17.026,85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REPASSE FEDERAL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R$ 876.121,84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R$ 654,34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R$ 893.803,03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6352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632552" y="647759"/>
            <a:ext cx="692689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436071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HUMANOS (PISO DA ENFERMAGEM)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R$ 63.799,77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R$ 739.185,87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MATERIAIS DE CONSUMO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R$ 6.818,09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SERVIÇOS DE TERCEIROS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R$ 28.000,00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UTILIDADES PÚBLICAS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R$ 39.986,50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0" indent="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R$ 877.790,23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5979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RESUMO FINANCEIRO – 2º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674434"/>
              </p:ext>
            </p:extLst>
          </p:nvPr>
        </p:nvGraphicFramePr>
        <p:xfrm>
          <a:off x="696000" y="1977494"/>
          <a:ext cx="10800000" cy="236632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R$ 893.803,03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R$ 877.790,23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R$ 16.012,80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7439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808355" y="3282631"/>
            <a:ext cx="45752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MAIS SANTAS CASAS</a:t>
            </a:r>
          </a:p>
        </p:txBody>
      </p:sp>
    </p:spTree>
    <p:extLst>
      <p:ext uri="{BB962C8B-B14F-4D97-AF65-F5344CB8AC3E}">
        <p14:creationId xmlns:p14="http://schemas.microsoft.com/office/powerpoint/2010/main" val="3916125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RESUMO FINANCEIRO – 2º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PROGRAMA ‘MAIS SANTAS CASAS’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09734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R$ 1.241,85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R$ 3,24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R$ 50,91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R$ 1.296,00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395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086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726537" y="3282631"/>
            <a:ext cx="47389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RECURSOS PRÓPRIOS</a:t>
            </a:r>
          </a:p>
        </p:txBody>
      </p:sp>
    </p:spTree>
    <p:extLst>
      <p:ext uri="{BB962C8B-B14F-4D97-AF65-F5344CB8AC3E}">
        <p14:creationId xmlns:p14="http://schemas.microsoft.com/office/powerpoint/2010/main" val="3160473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714047" y="647759"/>
            <a:ext cx="67639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RECEITAS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988625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R$ 178.122,89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PLANOS DE SAÚDE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R$ 439.834,83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CONSULTAS / PROCEDIMENTOS / EXAMES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R$ 338.124,13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ASSOCIADOS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R$ 5.530,00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R$ 7.810,72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7552638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R$ 969.422,57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771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632550" y="647759"/>
            <a:ext cx="692689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021274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ACORDO JUDICIAL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R$ 112.000,00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R$ 169.135,38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DE CONSUMO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R$ 1.745,00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MÉDICO E MEDICAMENTOS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R$ 28.620,23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VEICULARES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R$ 6.000,53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LABORATORIAIS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R$ 10.907,62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DE RAIO-X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R$ 946,23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SERVIÇOS DE TERCEIROS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R$ 621,62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326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632550" y="647759"/>
            <a:ext cx="692689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706865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BANCÁRIAS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R$ 3.830,37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MANUTENÇÃO HOSPITALAR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R$ 7.641,17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OUTRAS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R$ 442,91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MANUTENÇÃO E OBRAS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R$ 281.535,73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MOBILIÁRIO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R$ 11.900,00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EQUIPAMENTOS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R$ 63.532,12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marR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R$ 698.858,91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4086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RESUMO FINANCEIRO – 2º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2024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601468"/>
              </p:ext>
            </p:extLst>
          </p:nvPr>
        </p:nvGraphicFramePr>
        <p:xfrm>
          <a:off x="696000" y="1977494"/>
          <a:ext cx="10800000" cy="236632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R$ 969.422,57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R$ 698.858,91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R$ 270.563,66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34796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6606</TotalTime>
  <Words>650</Words>
  <Application>Microsoft Office PowerPoint</Application>
  <PresentationFormat>Widescreen</PresentationFormat>
  <Paragraphs>214</Paragraphs>
  <Slides>21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User</cp:lastModifiedBy>
  <cp:revision>376</cp:revision>
  <cp:lastPrinted>2021-02-24T21:03:17Z</cp:lastPrinted>
  <dcterms:created xsi:type="dcterms:W3CDTF">2018-09-25T19:20:22Z</dcterms:created>
  <dcterms:modified xsi:type="dcterms:W3CDTF">2024-09-26T13:59:06Z</dcterms:modified>
</cp:coreProperties>
</file>