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97" r:id="rId3"/>
    <p:sldId id="283" r:id="rId4"/>
    <p:sldId id="284" r:id="rId5"/>
    <p:sldId id="285" r:id="rId6"/>
    <p:sldId id="286" r:id="rId7"/>
    <p:sldId id="298" r:id="rId8"/>
    <p:sldId id="295" r:id="rId9"/>
    <p:sldId id="310" r:id="rId10"/>
    <p:sldId id="302" r:id="rId11"/>
    <p:sldId id="299" r:id="rId12"/>
    <p:sldId id="296" r:id="rId13"/>
    <p:sldId id="312" r:id="rId14"/>
    <p:sldId id="304" r:id="rId15"/>
    <p:sldId id="313" r:id="rId16"/>
    <p:sldId id="314" r:id="rId17"/>
    <p:sldId id="306" r:id="rId18"/>
    <p:sldId id="315" r:id="rId19"/>
    <p:sldId id="316" r:id="rId20"/>
    <p:sldId id="317" r:id="rId21"/>
    <p:sldId id="318" r:id="rId22"/>
    <p:sldId id="307" r:id="rId23"/>
    <p:sldId id="309" r:id="rId24"/>
    <p:sldId id="293" r:id="rId25"/>
    <p:sldId id="294" r:id="rId26"/>
    <p:sldId id="308" r:id="rId27"/>
  </p:sldIdLst>
  <p:sldSz cx="12192000" cy="685800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3C5"/>
    <a:srgbClr val="CC1324"/>
    <a:srgbClr val="9E1B32"/>
    <a:srgbClr val="AC0F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474" autoAdjust="0"/>
    <p:restoredTop sz="94643"/>
  </p:normalViewPr>
  <p:slideViewPr>
    <p:cSldViewPr snapToGrid="0" snapToObjects="1">
      <p:cViewPr varScale="1">
        <p:scale>
          <a:sx n="103" d="100"/>
          <a:sy n="103" d="100"/>
        </p:scale>
        <p:origin x="138" y="26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91815-8548-45D6-8601-89EF93127894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14BC4-7860-4839-9005-9BDD9AC74E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6429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C0B8E-DD6E-46C0-A008-BC27DF3A94B6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100E6-3F9F-40E0-AECE-0106BDE2DE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1111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000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9945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5315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8641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2272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5256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8230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0755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73657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9028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93603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33183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52748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40310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11124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83834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70804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25544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4389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91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02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71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92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49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87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80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19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30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986687" y="4065132"/>
            <a:ext cx="60823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2º QUADRIMESTRE DE 2025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679103" y="3282631"/>
            <a:ext cx="683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AUDIÊNCIA PÚBLICA DA SAÚDE</a:t>
            </a:r>
          </a:p>
        </p:txBody>
      </p:sp>
    </p:spTree>
    <p:extLst>
      <p:ext uri="{BB962C8B-B14F-4D97-AF65-F5344CB8AC3E}">
        <p14:creationId xmlns:p14="http://schemas.microsoft.com/office/powerpoint/2010/main" val="219856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819928" y="3282631"/>
            <a:ext cx="45521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REPASSE MUNICIPAL</a:t>
            </a:r>
          </a:p>
        </p:txBody>
      </p:sp>
    </p:spTree>
    <p:extLst>
      <p:ext uri="{BB962C8B-B14F-4D97-AF65-F5344CB8AC3E}">
        <p14:creationId xmlns:p14="http://schemas.microsoft.com/office/powerpoint/2010/main" val="4186086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96705" y="647759"/>
            <a:ext cx="65986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RECEITAS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2025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330510"/>
              </p:ext>
            </p:extLst>
          </p:nvPr>
        </p:nvGraphicFramePr>
        <p:xfrm>
          <a:off x="696000" y="1977494"/>
          <a:ext cx="10800000" cy="283959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DO EXERCÍCIO ANTERIOR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R$ 689.576,17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REPASSE MUNICIPAL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R$ 4.609.200,00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R$ 21.708,11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R$ 5.320.484,28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2638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59190" y="647759"/>
            <a:ext cx="66736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2025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4191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HUMANOS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R$ 2.070.209,80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R$ 1.198.603,22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GÊNEROS ALIMENTÍCIOS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R$ 72.829,06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MATERIAIS DE CONSUMO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R$ 54.116,31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MEDICAMENTOS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R$ 240.307,53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MÉDICO-HOSPITALAR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R$ 230.051,95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VEICULARES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R$ 31.164,42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4561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59189" y="647759"/>
            <a:ext cx="66736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2025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782277"/>
              </p:ext>
            </p:extLst>
          </p:nvPr>
        </p:nvGraphicFramePr>
        <p:xfrm>
          <a:off x="696000" y="1977494"/>
          <a:ext cx="10800000" cy="425938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LABORATORIAIS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R$ 294.137,82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DE RAIO-X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R$ 74.000,00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UTI MÓVEL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R$ 37.610,10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SERVIÇOS DE TERCEIROS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R$ 318.294,00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UTILIDADES PÚBLICAS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R$ 61.424,02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OUTRAS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R$ 73.652,61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BENS E MATERIAIS PERMANENTES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8474818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R$ 4.756.400,84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0857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399909" y="647759"/>
            <a:ext cx="93921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RESUMO FINANCEIRO – 2º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2025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193168"/>
              </p:ext>
            </p:extLst>
          </p:nvPr>
        </p:nvGraphicFramePr>
        <p:xfrm>
          <a:off x="696000" y="1977494"/>
          <a:ext cx="10800000" cy="236632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R$ 5.320.484,28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R$ 4.756.400,84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R$ 564.083,44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336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241579" y="3282631"/>
            <a:ext cx="77088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REPASSE ESTADUAL – SUS PAULISTA</a:t>
            </a:r>
          </a:p>
        </p:txBody>
      </p:sp>
    </p:spTree>
    <p:extLst>
      <p:ext uri="{BB962C8B-B14F-4D97-AF65-F5344CB8AC3E}">
        <p14:creationId xmlns:p14="http://schemas.microsoft.com/office/powerpoint/2010/main" val="2536835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96700" y="647759"/>
            <a:ext cx="65986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RECEITAS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2025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9254"/>
              </p:ext>
            </p:extLst>
          </p:nvPr>
        </p:nvGraphicFramePr>
        <p:xfrm>
          <a:off x="696000" y="1977494"/>
          <a:ext cx="10800000" cy="283959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DO EXERCÍCIO ANTERIOR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R$ 152.588,23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REPASSE ESTADUAL – SUS PAULISTA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R$ 70.908,57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R$ 725,75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R$ 223.222,55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6257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59191" y="647759"/>
            <a:ext cx="66736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2025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309641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R$ 199.684,83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MEDICAMENTOS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MÉDICO-HOSPITALAR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GÊNEROS ALIMENTÍCIOS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BANCÁRIAS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8299195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R$ 199.684,83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94053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9566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RESUMO FINANCEIRO – 2º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2025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728943"/>
              </p:ext>
            </p:extLst>
          </p:nvPr>
        </p:nvGraphicFramePr>
        <p:xfrm>
          <a:off x="696000" y="1977494"/>
          <a:ext cx="10800000" cy="236632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R$ 223.222,55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R$ 199.684,83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R$ 24.537,72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1609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097472" y="3282631"/>
            <a:ext cx="39970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REPASSE FEDERAL</a:t>
            </a:r>
          </a:p>
        </p:txBody>
      </p:sp>
    </p:spTree>
    <p:extLst>
      <p:ext uri="{BB962C8B-B14F-4D97-AF65-F5344CB8AC3E}">
        <p14:creationId xmlns:p14="http://schemas.microsoft.com/office/powerpoint/2010/main" val="1985087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96701" y="647759"/>
            <a:ext cx="65986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RECEITAS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2025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677677"/>
              </p:ext>
            </p:extLst>
          </p:nvPr>
        </p:nvGraphicFramePr>
        <p:xfrm>
          <a:off x="696000" y="1977494"/>
          <a:ext cx="10800000" cy="283959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DO EXERCÍCIO ANTERIOR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R$ 264.895,19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REPASSE FEDERAL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R$ 871.858,36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R$ 5.930,61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R$ 1.142.684,16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6352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59191" y="647759"/>
            <a:ext cx="66736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2025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045682"/>
              </p:ext>
            </p:extLst>
          </p:nvPr>
        </p:nvGraphicFramePr>
        <p:xfrm>
          <a:off x="696000" y="1977494"/>
          <a:ext cx="10800000" cy="236632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HUMANOS (PISO DA ENFERMAGEM)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R$ 76.019,74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R$ 1.021.400,33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UTILIDADES PÚBLICAS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R$ 31.974,01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0" indent="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R$ 1.129.394,08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5979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383878" y="3282631"/>
            <a:ext cx="54242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EMENDA PARLAMENTAR</a:t>
            </a:r>
          </a:p>
          <a:p>
            <a:pPr algn="ctr"/>
            <a:r>
              <a:rPr lang="pt-BR" sz="4000" b="1" dirty="0">
                <a:solidFill>
                  <a:srgbClr val="2DA3C5"/>
                </a:solidFill>
              </a:rPr>
              <a:t>CIRURGIA VASCULAR</a:t>
            </a:r>
          </a:p>
        </p:txBody>
      </p:sp>
    </p:spTree>
    <p:extLst>
      <p:ext uri="{BB962C8B-B14F-4D97-AF65-F5344CB8AC3E}">
        <p14:creationId xmlns:p14="http://schemas.microsoft.com/office/powerpoint/2010/main" val="3916125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96701" y="647759"/>
            <a:ext cx="65986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RECEITAS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2025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194070"/>
              </p:ext>
            </p:extLst>
          </p:nvPr>
        </p:nvGraphicFramePr>
        <p:xfrm>
          <a:off x="696000" y="1977494"/>
          <a:ext cx="10800000" cy="283959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DO EXERCÍCIO ANTERIOR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R$ 521.228,50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REPASSE FEDERAL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R$ 16.016,77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R$ 537.245,27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6891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59191" y="647759"/>
            <a:ext cx="66736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2025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272496"/>
              </p:ext>
            </p:extLst>
          </p:nvPr>
        </p:nvGraphicFramePr>
        <p:xfrm>
          <a:off x="696000" y="1977494"/>
          <a:ext cx="10800000" cy="189306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R$ 30.573,81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MÉDICO-HOSPITALAR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R$ 38.089,77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0" indent="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R$ 68.663,58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1100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RESUMO FINANCEIRO – 2º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2025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115195"/>
              </p:ext>
            </p:extLst>
          </p:nvPr>
        </p:nvGraphicFramePr>
        <p:xfrm>
          <a:off x="696000" y="1977494"/>
          <a:ext cx="10800000" cy="189306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R$ 537.245,27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R$ 68.663,58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R$ 468.581,69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7439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524830" y="3282631"/>
            <a:ext cx="71423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PARCERIA MUNICÍPIO-ENTIDADE</a:t>
            </a:r>
          </a:p>
          <a:p>
            <a:pPr algn="ctr"/>
            <a:r>
              <a:rPr lang="pt-BR" sz="4000" b="1" dirty="0">
                <a:solidFill>
                  <a:srgbClr val="2DA3C5"/>
                </a:solidFill>
              </a:rPr>
              <a:t>ESPECIALIDADES</a:t>
            </a:r>
          </a:p>
        </p:txBody>
      </p:sp>
    </p:spTree>
    <p:extLst>
      <p:ext uri="{BB962C8B-B14F-4D97-AF65-F5344CB8AC3E}">
        <p14:creationId xmlns:p14="http://schemas.microsoft.com/office/powerpoint/2010/main" val="1950440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96701" y="647759"/>
            <a:ext cx="65986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RECEITAS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2025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8980473"/>
              </p:ext>
            </p:extLst>
          </p:nvPr>
        </p:nvGraphicFramePr>
        <p:xfrm>
          <a:off x="696000" y="1977494"/>
          <a:ext cx="10800000" cy="283959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DO EXERCÍCIO ANTERIOR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REPASSE MUNICIPAL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R$ 650.000,00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R$ 9.226,70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R$ 659.226,70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9363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59191" y="647759"/>
            <a:ext cx="66736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2025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838003"/>
              </p:ext>
            </p:extLst>
          </p:nvPr>
        </p:nvGraphicFramePr>
        <p:xfrm>
          <a:off x="696000" y="1977494"/>
          <a:ext cx="10800000" cy="189306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R$ 487.590,94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MEDICAMENTOS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R$ 248,00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0" indent="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R$ 487.838,94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36578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RESUMO FINANCEIRO – 2º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2025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085160"/>
              </p:ext>
            </p:extLst>
          </p:nvPr>
        </p:nvGraphicFramePr>
        <p:xfrm>
          <a:off x="696000" y="1977494"/>
          <a:ext cx="10800000" cy="189306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R$ 659.226,70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R$ 487.838,94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R$ 171.387,76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9554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726537" y="3282631"/>
            <a:ext cx="47389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RECURSOS PRÓPRIOS</a:t>
            </a:r>
          </a:p>
        </p:txBody>
      </p:sp>
    </p:spTree>
    <p:extLst>
      <p:ext uri="{BB962C8B-B14F-4D97-AF65-F5344CB8AC3E}">
        <p14:creationId xmlns:p14="http://schemas.microsoft.com/office/powerpoint/2010/main" val="3160473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96701" y="647759"/>
            <a:ext cx="65986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RECEITAS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2025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0631631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ANTERIOR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R$ 265.392,22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PLANOS DE SAÚDE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R$ 20.383,42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CONSULTAS / PROCEDIMENTOS / EXAMES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R$ 256.826,48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ASSOCIADOS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R$ 4.589,00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OUTROS*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131.713,86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97552638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1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678.904,98</a:t>
                      </a:r>
                      <a:endParaRPr lang="pt-BR" sz="2800" b="1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7719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59189" y="647759"/>
            <a:ext cx="66736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2025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847472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R$ 210.780,65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GÊNEROS ALIMENTÍCIOS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R$ 265,87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DE CONSUMO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R$ 4.879,23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MÉDICO E MEDICAMENTOS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R$ 22.337,54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VEICULARES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R$ 15.442,20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LABORATORIAIS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R$ 6.018,93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DE RAIO-X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R$ 1.281,29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3263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759189" y="647759"/>
            <a:ext cx="66736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DESPESAS 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2025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833803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BANCÁRIAS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R$ 3.396,22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SERVIÇOS DE TERCEIROS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R$ 13.365,05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OUTRAS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R$ 167,74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MANUTENÇÃO E OBRAS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R$ 39.057,08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MOBILIÁRIO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R$ 21.635,40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EQUIPAMENTOS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R$ 92.216,13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marR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R$ 430.843,33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40869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RESUMO FINANCEIRO – 2º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MAIO A AGOSTO DE 2025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486987"/>
              </p:ext>
            </p:extLst>
          </p:nvPr>
        </p:nvGraphicFramePr>
        <p:xfrm>
          <a:off x="696000" y="1977494"/>
          <a:ext cx="10800000" cy="236632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678.904,98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R$ 430.843,33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248.061,65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34796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8126</TotalTime>
  <Words>752</Words>
  <Application>Microsoft Office PowerPoint</Application>
  <PresentationFormat>Widescreen</PresentationFormat>
  <Paragraphs>249</Paragraphs>
  <Slides>26</Slides>
  <Notes>19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Microsoft Office</dc:creator>
  <cp:lastModifiedBy>USER</cp:lastModifiedBy>
  <cp:revision>415</cp:revision>
  <cp:lastPrinted>2021-02-24T21:03:17Z</cp:lastPrinted>
  <dcterms:created xsi:type="dcterms:W3CDTF">2018-09-25T19:20:22Z</dcterms:created>
  <dcterms:modified xsi:type="dcterms:W3CDTF">2025-09-22T11:32:39Z</dcterms:modified>
</cp:coreProperties>
</file>