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7" r:id="rId8"/>
    <p:sldId id="288" r:id="rId9"/>
    <p:sldId id="278" r:id="rId10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324"/>
    <a:srgbClr val="9E1B32"/>
    <a:srgbClr val="AC0F2A"/>
    <a:srgbClr val="2DA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31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53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21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3º QUADRIMESTRE DE 2.022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527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27 DE FEVEREIRO DE 2023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94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</a:t>
            </a:r>
            <a:r>
              <a:rPr lang="pt-BR" sz="4000" b="1" dirty="0" smtClean="0">
                <a:solidFill>
                  <a:srgbClr val="2DA3C5"/>
                </a:solidFill>
              </a:rPr>
              <a:t>TARDE </a:t>
            </a:r>
            <a:r>
              <a:rPr lang="pt-BR" sz="4000" b="1" dirty="0">
                <a:solidFill>
                  <a:srgbClr val="2DA3C5"/>
                </a:solidFill>
              </a:rPr>
              <a:t>A </a:t>
            </a:r>
            <a:r>
              <a:rPr lang="pt-BR" sz="4000" b="1" dirty="0" smtClean="0">
                <a:solidFill>
                  <a:srgbClr val="2DA3C5"/>
                </a:solidFill>
              </a:rPr>
              <a:t>TODOS!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780940" y="647759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RECEITAS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</a:t>
            </a:r>
            <a:r>
              <a:rPr lang="pt-BR" sz="4000" b="1" dirty="0" smtClean="0">
                <a:solidFill>
                  <a:srgbClr val="AC0F2A"/>
                </a:solidFill>
              </a:rPr>
              <a:t>DE 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54458"/>
              </p:ext>
            </p:extLst>
          </p:nvPr>
        </p:nvGraphicFramePr>
        <p:xfrm>
          <a:off x="2316000" y="1977494"/>
          <a:ext cx="7560000" cy="4439218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MUNICIPAL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R$ 2.870.000,00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FEDERAL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R$ 798.397,53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EMENDA PARLAMENTAR ¹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R$ 540.000,00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EMENDA PARLAMENTAR ²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R$ 43.841,97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PROGRAMA ‘MAIS SANTAS CASAS’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R$ 70.919,48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*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R$ 21.012,53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R$ 4.344.171,51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8000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(1) EMENDA PARLAMENTAR Nº 90890001 – FNS (PORTARIA Nº 811 DE 12/04/2022 – SERVIÇOS MÉDICOS)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fontAlgn="b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(2) EMENDA PARLAMENTAR Nº 2021.065.21622 – DEP. MARIA LÚCIA AMARY (SERVIÇOS MÉDICOS)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fontAlgn="b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COMPLEMENTAÇÃO COM RECURSOS PRÓPRIOS + RENDIMENTOS DE APLICAÇÃO FINANCEIRA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</a:t>
            </a:r>
            <a:r>
              <a:rPr lang="pt-BR" sz="4000" b="1" dirty="0" smtClean="0">
                <a:solidFill>
                  <a:srgbClr val="AC0F2A"/>
                </a:solidFill>
              </a:rPr>
              <a:t>DE 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708193"/>
              </p:ext>
            </p:extLst>
          </p:nvPr>
        </p:nvGraphicFramePr>
        <p:xfrm>
          <a:off x="2316000" y="1977494"/>
          <a:ext cx="7560000" cy="4259385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R$ 1.631.957,04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R$ 277.361,53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R$ 162.288,58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R$ 63.351,45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R$ 65.902,09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R$ 1.423.905,59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R$ 304.475,52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R$ 177.325,10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R$ 63.302,22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DEZEMBRO </a:t>
            </a:r>
            <a:r>
              <a:rPr lang="pt-BR" sz="4000" b="1" dirty="0" smtClean="0">
                <a:solidFill>
                  <a:srgbClr val="AC0F2A"/>
                </a:solidFill>
              </a:rPr>
              <a:t>DE 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641488"/>
              </p:ext>
            </p:extLst>
          </p:nvPr>
        </p:nvGraphicFramePr>
        <p:xfrm>
          <a:off x="2316000" y="1977494"/>
          <a:ext cx="7560000" cy="3312855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R$ 91.411,58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R$ 36.015,57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R$ 450,00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R$ 5.347,50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PREDIAL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R$ 16.408,05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R$ 4.319.501,82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53330"/>
              </p:ext>
            </p:extLst>
          </p:nvPr>
        </p:nvGraphicFramePr>
        <p:xfrm>
          <a:off x="2316000" y="1977494"/>
          <a:ext cx="7560000" cy="3312855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R$ 10,76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R$ 4.344.171,51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R$ 4.319.501,82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DÉFICIT/SUPERAVIT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+24.669,69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EXERCÍCIO*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R$ 24.680,45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SALDO REFERENTE AO PROGRAMA ‘MAIS SANTAS CASAS’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1456558" y="647759"/>
            <a:ext cx="9278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RECURSOS PRÓPRIOS – 3º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SETEMBRO 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78820"/>
              </p:ext>
            </p:extLst>
          </p:nvPr>
        </p:nvGraphicFramePr>
        <p:xfrm>
          <a:off x="2316000" y="1977494"/>
          <a:ext cx="7560000" cy="4732650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R$ 432.377,63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SAÚDE/PARTICULAR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R$ 434.528,81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FESTIVIDADES (RIFA)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R$ 115.357,12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R$ 13.999,16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R$ 19.671,69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R$ 583.556,78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R$ 444.952.05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R$ 570.982,36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RENDIMENTO DE APLICAÇÃO FINANCEIRA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67333" y="647759"/>
            <a:ext cx="64573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FECHAMENTO</a:t>
            </a:r>
            <a:endParaRPr lang="pt-BR" sz="4000" b="1" dirty="0">
              <a:solidFill>
                <a:srgbClr val="AC0F2A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FESTA DA SANTA </a:t>
            </a:r>
            <a:r>
              <a:rPr lang="pt-BR" sz="4000" b="1" dirty="0">
                <a:solidFill>
                  <a:srgbClr val="AC0F2A"/>
                </a:solidFill>
              </a:rPr>
              <a:t>CASA – </a:t>
            </a:r>
            <a:r>
              <a:rPr lang="pt-BR" sz="4000" b="1" dirty="0" smtClean="0">
                <a:solidFill>
                  <a:srgbClr val="AC0F2A"/>
                </a:solidFill>
              </a:rPr>
              <a:t>2022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="" xmlns:a16="http://schemas.microsoft.com/office/drawing/2014/main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344814"/>
              </p:ext>
            </p:extLst>
          </p:nvPr>
        </p:nvGraphicFramePr>
        <p:xfrm>
          <a:off x="2316000" y="1977494"/>
          <a:ext cx="7560000" cy="3786120"/>
        </p:xfrm>
        <a:graphic>
          <a:graphicData uri="http://schemas.openxmlformats.org/drawingml/2006/table">
            <a:tbl>
              <a:tblPr/>
              <a:tblGrid>
                <a:gridCol w="5316935">
                  <a:extLst>
                    <a:ext uri="{9D8B030D-6E8A-4147-A177-3AD203B41FA5}">
                      <a16:colId xmlns="" xmlns:a16="http://schemas.microsoft.com/office/drawing/2014/main" val="1062122437"/>
                    </a:ext>
                  </a:extLst>
                </a:gridCol>
                <a:gridCol w="2243065">
                  <a:extLst>
                    <a:ext uri="{9D8B030D-6E8A-4147-A177-3AD203B41FA5}">
                      <a16:colId xmlns="" xmlns:a16="http://schemas.microsoft.com/office/drawing/2014/main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PATROCÍNIOS E DOAÇÕES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R$ 269.837,50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CAPTAÇÃO DE RECURSOS ¹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R$ 390.426,00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R$ 660.263,50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R$ 102.572,03</a:t>
                      </a:r>
                      <a:endParaRPr lang="pt-BR" sz="20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ARRECADADO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R$ 557.691,47</a:t>
                      </a: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(1) RIFA + LEILÃO + COSTELA + BAR (FESTA) + BAR (CAVALGADA) + PASSEIO CICLÍSTICO</a:t>
                      </a:r>
                      <a:endParaRPr lang="pt-BR" sz="1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22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3214442" y="2705725"/>
            <a:ext cx="57631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</a:t>
            </a:r>
            <a:r>
              <a:rPr lang="pt-BR" sz="8800" b="1" dirty="0" smtClean="0">
                <a:solidFill>
                  <a:srgbClr val="2DA3C5"/>
                </a:solidFill>
              </a:rPr>
              <a:t>!</a:t>
            </a:r>
            <a:endParaRPr lang="pt-BR" sz="88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4631</TotalTime>
  <Words>399</Words>
  <Application>Microsoft Office PowerPoint</Application>
  <PresentationFormat>Widescreen</PresentationFormat>
  <Paragraphs>109</Paragraphs>
  <Slides>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260</cp:revision>
  <cp:lastPrinted>2021-02-24T21:03:17Z</cp:lastPrinted>
  <dcterms:created xsi:type="dcterms:W3CDTF">2018-09-25T19:20:22Z</dcterms:created>
  <dcterms:modified xsi:type="dcterms:W3CDTF">2023-02-27T15:07:07Z</dcterms:modified>
</cp:coreProperties>
</file>