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97" r:id="rId3"/>
    <p:sldId id="283" r:id="rId4"/>
    <p:sldId id="284" r:id="rId5"/>
    <p:sldId id="285" r:id="rId6"/>
    <p:sldId id="286" r:id="rId7"/>
    <p:sldId id="298" r:id="rId8"/>
    <p:sldId id="295" r:id="rId9"/>
    <p:sldId id="310" r:id="rId10"/>
    <p:sldId id="302" r:id="rId11"/>
    <p:sldId id="299" r:id="rId12"/>
    <p:sldId id="296" r:id="rId13"/>
    <p:sldId id="312" r:id="rId14"/>
    <p:sldId id="306" r:id="rId15"/>
    <p:sldId id="304" r:id="rId16"/>
    <p:sldId id="288" r:id="rId17"/>
    <p:sldId id="307" r:id="rId18"/>
    <p:sldId id="309" r:id="rId19"/>
    <p:sldId id="293" r:id="rId20"/>
    <p:sldId id="294" r:id="rId21"/>
    <p:sldId id="308" r:id="rId22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3C5"/>
    <a:srgbClr val="CC1324"/>
    <a:srgbClr val="9E1B32"/>
    <a:srgbClr val="AC0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74" autoAdjust="0"/>
    <p:restoredTop sz="94643"/>
  </p:normalViewPr>
  <p:slideViewPr>
    <p:cSldViewPr snapToGrid="0" snapToObjects="1">
      <p:cViewPr varScale="1">
        <p:scale>
          <a:sx n="70" d="100"/>
          <a:sy n="70" d="100"/>
        </p:scale>
        <p:origin x="1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91815-8548-45D6-8601-89EF93127894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14BC4-7860-4839-9005-9BDD9AC74E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429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C0B8E-DD6E-46C0-A008-BC27DF3A94B6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100E6-3F9F-40E0-AECE-0106BDE2D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11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00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945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5315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8641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2272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256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230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755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7365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318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978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8383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080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554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4389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06/02/2025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986687" y="4065132"/>
            <a:ext cx="60823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3</a:t>
            </a:r>
            <a:r>
              <a:rPr lang="pt-BR" sz="4000" b="1" dirty="0" smtClean="0">
                <a:solidFill>
                  <a:srgbClr val="2DA3C5"/>
                </a:solidFill>
              </a:rPr>
              <a:t>º </a:t>
            </a:r>
            <a:r>
              <a:rPr lang="pt-BR" sz="4000" b="1" dirty="0">
                <a:solidFill>
                  <a:srgbClr val="2DA3C5"/>
                </a:solidFill>
              </a:rPr>
              <a:t>QUADRIMESTRE DE 2024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679103" y="3282631"/>
            <a:ext cx="683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AUDIÊNCIA PÚBLICA DA SAÚDE</a:t>
            </a:r>
          </a:p>
        </p:txBody>
      </p:sp>
    </p:spTree>
    <p:extLst>
      <p:ext uri="{BB962C8B-B14F-4D97-AF65-F5344CB8AC3E}">
        <p14:creationId xmlns:p14="http://schemas.microsoft.com/office/powerpoint/2010/main" val="219856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819928" y="3282631"/>
            <a:ext cx="45521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REPASSE MUNICIPAL</a:t>
            </a:r>
          </a:p>
        </p:txBody>
      </p:sp>
    </p:spTree>
    <p:extLst>
      <p:ext uri="{BB962C8B-B14F-4D97-AF65-F5344CB8AC3E}">
        <p14:creationId xmlns:p14="http://schemas.microsoft.com/office/powerpoint/2010/main" val="4186086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921590" y="647759"/>
            <a:ext cx="83488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</a:t>
            </a:r>
            <a:r>
              <a:rPr lang="pt-BR" sz="4000" b="1" dirty="0">
                <a:solidFill>
                  <a:srgbClr val="AC0F2A"/>
                </a:solidFill>
              </a:rPr>
              <a:t>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8336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$ 142.025,53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MUNICIPAL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3.978.280,00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CRÉDITO ADICIONAL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473.047,71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8.799,86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335,10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4.602.488,20</a:t>
                      </a:r>
                      <a:endParaRPr lang="pt-BR" sz="2800" b="1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638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921588" y="647759"/>
            <a:ext cx="83488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430035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R$ 1.934.881,25 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R$ 1.678.912,35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R$ 56.234,89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MATERIAIS DE CONSUMO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21.120,23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R$ 218.919,36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R$ 162.446,90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R$ 30.855,51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561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921586" y="647759"/>
            <a:ext cx="83488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32950"/>
              </p:ext>
            </p:extLst>
          </p:nvPr>
        </p:nvGraphicFramePr>
        <p:xfrm>
          <a:off x="696000" y="1977494"/>
          <a:ext cx="10800000" cy="425938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R$ 114.262,50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DE RAIO-X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R$ 72.000,00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 MÓVEL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R$ 8.684,50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160.516,52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UTILIDADES PÚBLICAS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R$ 87.113,35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OUTRAS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R$ 53.809,66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BENS E MATERIAIS PERMANENTES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8474818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R$ 4.599.757,02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857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</a:t>
            </a:r>
            <a:r>
              <a:rPr lang="pt-BR" sz="4000" b="1" dirty="0" smtClean="0">
                <a:solidFill>
                  <a:srgbClr val="AC0F2A"/>
                </a:solidFill>
              </a:rPr>
              <a:t>3º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911251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R$ 4.602.488,20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R$ 4.599.757,02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R$ 2.731,18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336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241579" y="3282631"/>
            <a:ext cx="77088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REPASSE ESTADUAL – SUS PAULISTA</a:t>
            </a:r>
          </a:p>
        </p:txBody>
      </p:sp>
    </p:spTree>
    <p:extLst>
      <p:ext uri="{BB962C8B-B14F-4D97-AF65-F5344CB8AC3E}">
        <p14:creationId xmlns:p14="http://schemas.microsoft.com/office/powerpoint/2010/main" val="2536835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921587" y="647759"/>
            <a:ext cx="83488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767986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84.712,74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ESTADUAL – SUS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PAULISTA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338.364,04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$ 159,30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423.236,08</a:t>
                      </a:r>
                      <a:endParaRPr lang="pt-BR" sz="2800" b="1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257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921588" y="647759"/>
            <a:ext cx="83488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303937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174.032,00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50.175,10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23.428,96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1.763,86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BANCÁRIAS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R$ 86,10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8299195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249.486,02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94053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566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</a:t>
            </a:r>
            <a:r>
              <a:rPr lang="pt-BR" sz="4000" b="1" dirty="0" smtClean="0">
                <a:solidFill>
                  <a:srgbClr val="AC0F2A"/>
                </a:solidFill>
              </a:rPr>
              <a:t>3º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377128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R$ 423.236,08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$ 249.486,02</a:t>
                      </a:r>
                      <a:endParaRPr lang="pt-BR" sz="2800" b="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173.750,06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1609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97472" y="3282631"/>
            <a:ext cx="3997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REPASSE FEDERAL</a:t>
            </a:r>
          </a:p>
        </p:txBody>
      </p:sp>
    </p:spTree>
    <p:extLst>
      <p:ext uri="{BB962C8B-B14F-4D97-AF65-F5344CB8AC3E}">
        <p14:creationId xmlns:p14="http://schemas.microsoft.com/office/powerpoint/2010/main" val="1985087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921587" y="647759"/>
            <a:ext cx="83488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507467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16.012,80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FEDERAL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896.808,45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1.493,95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914.315,20</a:t>
                      </a:r>
                      <a:endParaRPr lang="pt-BR" sz="2800" b="1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352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921588" y="647759"/>
            <a:ext cx="83488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187638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 (PISO DA ENFERMAGEM)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187.433,20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446.694,85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94.752,04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27.143,40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UTILIDADES PÚBLICAS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34.236,85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790.260,34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5979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</a:t>
            </a:r>
            <a:r>
              <a:rPr lang="pt-BR" sz="4000" b="1" dirty="0" smtClean="0">
                <a:solidFill>
                  <a:srgbClr val="AC0F2A"/>
                </a:solidFill>
              </a:rPr>
              <a:t>3º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438781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914.315,20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790.260,34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124.054,86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439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040548" y="3282631"/>
            <a:ext cx="611090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2DA3C5"/>
                </a:solidFill>
              </a:rPr>
              <a:t>EMENDA IMPOSITIVA</a:t>
            </a:r>
          </a:p>
          <a:p>
            <a:pPr algn="ctr"/>
            <a:r>
              <a:rPr lang="pt-BR" sz="4000" b="1" dirty="0" smtClean="0">
                <a:solidFill>
                  <a:srgbClr val="2DA3C5"/>
                </a:solidFill>
              </a:rPr>
              <a:t>CÂMARA DOS VEREADORES</a:t>
            </a:r>
            <a:endParaRPr lang="pt-BR" sz="40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125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505848" y="647759"/>
            <a:ext cx="111803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</a:t>
            </a:r>
            <a:r>
              <a:rPr lang="pt-BR" sz="4000" b="1" dirty="0" smtClean="0">
                <a:solidFill>
                  <a:srgbClr val="AC0F2A"/>
                </a:solidFill>
              </a:rPr>
              <a:t>3º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EMENDA IMPOSITIVA – CÂMARA DOS VEREADORES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190393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80.000,00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21,48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1.016,60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81.016,60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21,48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086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726537" y="3282631"/>
            <a:ext cx="4738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RECURSOS PRÓPRIOS</a:t>
            </a:r>
          </a:p>
        </p:txBody>
      </p:sp>
    </p:spTree>
    <p:extLst>
      <p:ext uri="{BB962C8B-B14F-4D97-AF65-F5344CB8AC3E}">
        <p14:creationId xmlns:p14="http://schemas.microsoft.com/office/powerpoint/2010/main" val="3160473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921587" y="647759"/>
            <a:ext cx="83488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184736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261.908,50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PLANOS DE SAÚDE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453.664,32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CONSULTAS / PROCEDIMENTOS / EXAMES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239.544,87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ASSOCIADOS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8.648,00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13.846,37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97552638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</a:t>
                      </a: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977.612,06</a:t>
                      </a:r>
                      <a:endParaRPr lang="pt-BR" sz="2800" b="1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771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921586" y="647759"/>
            <a:ext cx="83488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351299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216.364,68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10.812,55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DE CONSUMO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6.294,24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 E MEDICAMENTOS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33.712,09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255.479,18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224,60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DE RAIO-X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1.040,50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326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921586" y="647759"/>
            <a:ext cx="83488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399451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BANCÁRIAS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3.524,74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MANUTENÇÃO HOSPITALAR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4.878,85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OUTRAS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2.204,76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MANUTENÇÃO E OBRAS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77.792,51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MOBILIÁRIO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6.979,99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EQUIPAMENTOS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$ 30.585,66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marR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649.894,35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086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</a:t>
            </a:r>
            <a:r>
              <a:rPr lang="pt-BR" sz="4000" b="1" dirty="0" smtClean="0">
                <a:solidFill>
                  <a:srgbClr val="AC0F2A"/>
                </a:solidFill>
              </a:rPr>
              <a:t>3º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931163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977.612,06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649.894,35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327.718,71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4796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7268</TotalTime>
  <Words>647</Words>
  <Application>Microsoft Office PowerPoint</Application>
  <PresentationFormat>Widescreen</PresentationFormat>
  <Paragraphs>215</Paragraphs>
  <Slides>21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390</cp:revision>
  <cp:lastPrinted>2021-02-24T21:03:17Z</cp:lastPrinted>
  <dcterms:created xsi:type="dcterms:W3CDTF">2018-09-25T19:20:22Z</dcterms:created>
  <dcterms:modified xsi:type="dcterms:W3CDTF">2025-02-06T10:17:58Z</dcterms:modified>
</cp:coreProperties>
</file>